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17-05-2020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4,712,899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79,552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315,170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3,404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16,617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9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35.0# in confirmed cases, 43.0#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33.0# in cases per capita, 40.0#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17-05-2020)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(1,486,757)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(18,937)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(808)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